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7" r:id="rId2"/>
  </p:sldIdLst>
  <p:sldSz cx="393192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25" userDrawn="1">
          <p15:clr>
            <a:srgbClr val="A4A3A4"/>
          </p15:clr>
        </p15:guide>
        <p15:guide id="2" pos="123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8895"/>
    <a:srgbClr val="003366"/>
    <a:srgbClr val="AF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1" d="100"/>
          <a:sy n="21" d="100"/>
        </p:scale>
        <p:origin x="1200" y="38"/>
      </p:cViewPr>
      <p:guideLst>
        <p:guide orient="horz" pos="3325"/>
        <p:guide pos="123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8145D-3E8E-42CB-9863-D77D9E3DE748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17613" y="1143000"/>
            <a:ext cx="4422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3418D-AA72-49F9-8D03-650C43BA7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83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822163" rtl="0" eaLnBrk="1" latinLnBrk="0" hangingPunct="1">
      <a:defRPr sz="3703" kern="1200">
        <a:solidFill>
          <a:schemeClr val="tx1"/>
        </a:solidFill>
        <a:latin typeface="+mn-lt"/>
        <a:ea typeface="+mn-ea"/>
        <a:cs typeface="+mn-cs"/>
      </a:defRPr>
    </a:lvl1pPr>
    <a:lvl2pPr marL="1411082" algn="l" defTabSz="2822163" rtl="0" eaLnBrk="1" latinLnBrk="0" hangingPunct="1">
      <a:defRPr sz="3703" kern="1200">
        <a:solidFill>
          <a:schemeClr val="tx1"/>
        </a:solidFill>
        <a:latin typeface="+mn-lt"/>
        <a:ea typeface="+mn-ea"/>
        <a:cs typeface="+mn-cs"/>
      </a:defRPr>
    </a:lvl2pPr>
    <a:lvl3pPr marL="2822163" algn="l" defTabSz="2822163" rtl="0" eaLnBrk="1" latinLnBrk="0" hangingPunct="1">
      <a:defRPr sz="3703" kern="1200">
        <a:solidFill>
          <a:schemeClr val="tx1"/>
        </a:solidFill>
        <a:latin typeface="+mn-lt"/>
        <a:ea typeface="+mn-ea"/>
        <a:cs typeface="+mn-cs"/>
      </a:defRPr>
    </a:lvl3pPr>
    <a:lvl4pPr marL="4233248" algn="l" defTabSz="2822163" rtl="0" eaLnBrk="1" latinLnBrk="0" hangingPunct="1">
      <a:defRPr sz="3703" kern="1200">
        <a:solidFill>
          <a:schemeClr val="tx1"/>
        </a:solidFill>
        <a:latin typeface="+mn-lt"/>
        <a:ea typeface="+mn-ea"/>
        <a:cs typeface="+mn-cs"/>
      </a:defRPr>
    </a:lvl4pPr>
    <a:lvl5pPr marL="5644329" algn="l" defTabSz="2822163" rtl="0" eaLnBrk="1" latinLnBrk="0" hangingPunct="1">
      <a:defRPr sz="3703" kern="1200">
        <a:solidFill>
          <a:schemeClr val="tx1"/>
        </a:solidFill>
        <a:latin typeface="+mn-lt"/>
        <a:ea typeface="+mn-ea"/>
        <a:cs typeface="+mn-cs"/>
      </a:defRPr>
    </a:lvl5pPr>
    <a:lvl6pPr marL="7055411" algn="l" defTabSz="2822163" rtl="0" eaLnBrk="1" latinLnBrk="0" hangingPunct="1">
      <a:defRPr sz="3703" kern="1200">
        <a:solidFill>
          <a:schemeClr val="tx1"/>
        </a:solidFill>
        <a:latin typeface="+mn-lt"/>
        <a:ea typeface="+mn-ea"/>
        <a:cs typeface="+mn-cs"/>
      </a:defRPr>
    </a:lvl6pPr>
    <a:lvl7pPr marL="8466494" algn="l" defTabSz="2822163" rtl="0" eaLnBrk="1" latinLnBrk="0" hangingPunct="1">
      <a:defRPr sz="3703" kern="1200">
        <a:solidFill>
          <a:schemeClr val="tx1"/>
        </a:solidFill>
        <a:latin typeface="+mn-lt"/>
        <a:ea typeface="+mn-ea"/>
        <a:cs typeface="+mn-cs"/>
      </a:defRPr>
    </a:lvl7pPr>
    <a:lvl8pPr marL="9877575" algn="l" defTabSz="2822163" rtl="0" eaLnBrk="1" latinLnBrk="0" hangingPunct="1">
      <a:defRPr sz="3703" kern="1200">
        <a:solidFill>
          <a:schemeClr val="tx1"/>
        </a:solidFill>
        <a:latin typeface="+mn-lt"/>
        <a:ea typeface="+mn-ea"/>
        <a:cs typeface="+mn-cs"/>
      </a:defRPr>
    </a:lvl8pPr>
    <a:lvl9pPr marL="11288658" algn="l" defTabSz="2822163" rtl="0" eaLnBrk="1" latinLnBrk="0" hangingPunct="1">
      <a:defRPr sz="37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8940" y="4489452"/>
            <a:ext cx="33421320" cy="9550400"/>
          </a:xfr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14900" y="14408152"/>
            <a:ext cx="29489400" cy="6623048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E329-7707-44A8-9292-3614C8F0060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D83A-BCBA-43C4-A415-61DF0E804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83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E329-7707-44A8-9292-3614C8F0060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D83A-BCBA-43C4-A415-61DF0E804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20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137804" y="1460500"/>
            <a:ext cx="8478203" cy="23247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03197" y="1460500"/>
            <a:ext cx="24943118" cy="232473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E329-7707-44A8-9292-3614C8F0060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D83A-BCBA-43C4-A415-61DF0E804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E329-7707-44A8-9292-3614C8F0060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D83A-BCBA-43C4-A415-61DF0E804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9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718" y="6838958"/>
            <a:ext cx="33912810" cy="1141094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2718" y="18357858"/>
            <a:ext cx="33912810" cy="600074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E329-7707-44A8-9292-3614C8F0060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D83A-BCBA-43C4-A415-61DF0E804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7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03195" y="7302500"/>
            <a:ext cx="1671066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905345" y="7302500"/>
            <a:ext cx="1671066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E329-7707-44A8-9292-3614C8F0060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D83A-BCBA-43C4-A415-61DF0E804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6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8316" y="1460506"/>
            <a:ext cx="33912810" cy="53022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8321" y="6724652"/>
            <a:ext cx="16633862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08321" y="10020300"/>
            <a:ext cx="16633862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905347" y="6724652"/>
            <a:ext cx="16715781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905347" y="10020300"/>
            <a:ext cx="16715781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E329-7707-44A8-9292-3614C8F0060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D83A-BCBA-43C4-A415-61DF0E804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50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E329-7707-44A8-9292-3614C8F0060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D83A-BCBA-43C4-A415-61DF0E804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6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E329-7707-44A8-9292-3614C8F0060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D83A-BCBA-43C4-A415-61DF0E804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4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8317" y="1828800"/>
            <a:ext cx="12681465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15781" y="3949706"/>
            <a:ext cx="19905345" cy="19494500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08317" y="8229600"/>
            <a:ext cx="12681465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E329-7707-44A8-9292-3614C8F0060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D83A-BCBA-43C4-A415-61DF0E804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7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8317" y="1828800"/>
            <a:ext cx="12681465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715781" y="3949706"/>
            <a:ext cx="19905345" cy="19494500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08317" y="8229600"/>
            <a:ext cx="12681465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E329-7707-44A8-9292-3614C8F0060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D83A-BCBA-43C4-A415-61DF0E804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34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03195" y="1460506"/>
            <a:ext cx="3391281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3195" y="7302500"/>
            <a:ext cx="3391281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03195" y="25425406"/>
            <a:ext cx="884682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FE329-7707-44A8-9292-3614C8F0060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024485" y="25425406"/>
            <a:ext cx="1327023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769185" y="25425406"/>
            <a:ext cx="884682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6D83A-BCBA-43C4-A415-61DF0E804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75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AD31754-1B70-4870-BF3D-DDC5CDD93C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6" r="-1400" b="4904"/>
          <a:stretch/>
        </p:blipFill>
        <p:spPr>
          <a:xfrm>
            <a:off x="33852903" y="112923"/>
            <a:ext cx="5002311" cy="4385925"/>
          </a:xfrm>
          <a:prstGeom prst="ellipse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8493B75-BADB-4920-A289-A2F73D7835DC}"/>
              </a:ext>
            </a:extLst>
          </p:cNvPr>
          <p:cNvSpPr txBox="1"/>
          <p:nvPr/>
        </p:nvSpPr>
        <p:spPr>
          <a:xfrm>
            <a:off x="6147806" y="361177"/>
            <a:ext cx="27705097" cy="2187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807" b="1" i="1" dirty="0">
                <a:solidFill>
                  <a:srgbClr val="FF0000"/>
                </a:solidFill>
                <a:highlight>
                  <a:srgbClr val="FFFF00"/>
                </a:highlight>
              </a:rPr>
              <a:t>Study title</a:t>
            </a:r>
          </a:p>
          <a:p>
            <a:pPr algn="ctr"/>
            <a:r>
              <a:rPr lang="en-US" sz="6807" b="1" i="1" dirty="0">
                <a:solidFill>
                  <a:srgbClr val="FF0000"/>
                </a:solidFill>
                <a:highlight>
                  <a:srgbClr val="FFFF00"/>
                </a:highlight>
              </a:rPr>
              <a:t>Author names, degrees, and affiliations</a:t>
            </a:r>
            <a:endParaRPr lang="en-US" sz="5776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2062A7-F14C-4D57-A796-8ED564493A1D}"/>
              </a:ext>
            </a:extLst>
          </p:cNvPr>
          <p:cNvSpPr txBox="1"/>
          <p:nvPr/>
        </p:nvSpPr>
        <p:spPr>
          <a:xfrm>
            <a:off x="574802" y="5068148"/>
            <a:ext cx="11879884" cy="1139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807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030F8A-2886-4226-80A0-54417BB7FF31}"/>
              </a:ext>
            </a:extLst>
          </p:cNvPr>
          <p:cNvSpPr txBox="1"/>
          <p:nvPr/>
        </p:nvSpPr>
        <p:spPr>
          <a:xfrm>
            <a:off x="811998" y="11131665"/>
            <a:ext cx="8062061" cy="1139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807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588D2B-0766-42B6-BD58-4265258A1A63}"/>
              </a:ext>
            </a:extLst>
          </p:cNvPr>
          <p:cNvSpPr txBox="1"/>
          <p:nvPr/>
        </p:nvSpPr>
        <p:spPr>
          <a:xfrm>
            <a:off x="822628" y="14175072"/>
            <a:ext cx="4867316" cy="1139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807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216BEAE-898B-4B75-B9D5-AF6E399C4661}"/>
              </a:ext>
            </a:extLst>
          </p:cNvPr>
          <p:cNvSpPr txBox="1"/>
          <p:nvPr/>
        </p:nvSpPr>
        <p:spPr>
          <a:xfrm>
            <a:off x="18937528" y="5090967"/>
            <a:ext cx="8133492" cy="1139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807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1491EAB-55B1-4F58-BC4E-3473B6031A3C}"/>
              </a:ext>
            </a:extLst>
          </p:cNvPr>
          <p:cNvSpPr txBox="1"/>
          <p:nvPr/>
        </p:nvSpPr>
        <p:spPr>
          <a:xfrm>
            <a:off x="18937528" y="20981713"/>
            <a:ext cx="19085549" cy="1139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807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D84399-8807-4D6B-8252-846E500D63CD}"/>
              </a:ext>
            </a:extLst>
          </p:cNvPr>
          <p:cNvSpPr txBox="1"/>
          <p:nvPr/>
        </p:nvSpPr>
        <p:spPr>
          <a:xfrm>
            <a:off x="1919698" y="23387092"/>
            <a:ext cx="16659349" cy="2651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314" dirty="0"/>
          </a:p>
          <a:p>
            <a:endParaRPr lang="en-US" sz="8314" dirty="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5C063ED3-B42C-4647-8C28-AF0A6BB041C3}"/>
              </a:ext>
            </a:extLst>
          </p:cNvPr>
          <p:cNvSpPr/>
          <p:nvPr/>
        </p:nvSpPr>
        <p:spPr>
          <a:xfrm>
            <a:off x="18530850" y="4922287"/>
            <a:ext cx="20261724" cy="15778347"/>
          </a:xfrm>
          <a:prstGeom prst="roundRect">
            <a:avLst>
              <a:gd name="adj" fmla="val 2172"/>
            </a:avLst>
          </a:prstGeom>
          <a:noFill/>
          <a:ln w="190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314" dirty="0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B680CC92-D306-4A58-AB9D-A1A3E4042194}"/>
              </a:ext>
            </a:extLst>
          </p:cNvPr>
          <p:cNvSpPr/>
          <p:nvPr/>
        </p:nvSpPr>
        <p:spPr>
          <a:xfrm>
            <a:off x="18579047" y="20888160"/>
            <a:ext cx="20213525" cy="3526132"/>
          </a:xfrm>
          <a:prstGeom prst="roundRect">
            <a:avLst>
              <a:gd name="adj" fmla="val 20837"/>
            </a:avLst>
          </a:prstGeom>
          <a:noFill/>
          <a:ln w="190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314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5A2B300E-5869-4262-BE1A-1DE96973D21B}"/>
              </a:ext>
            </a:extLst>
          </p:cNvPr>
          <p:cNvSpPr/>
          <p:nvPr/>
        </p:nvSpPr>
        <p:spPr>
          <a:xfrm>
            <a:off x="612348" y="14081309"/>
            <a:ext cx="17708222" cy="10332983"/>
          </a:xfrm>
          <a:prstGeom prst="roundRect">
            <a:avLst>
              <a:gd name="adj" fmla="val 3538"/>
            </a:avLst>
          </a:prstGeom>
          <a:noFill/>
          <a:ln w="190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314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C6EC8BF-D71E-4F5F-9031-5BABF3A7D60C}"/>
              </a:ext>
            </a:extLst>
          </p:cNvPr>
          <p:cNvSpPr/>
          <p:nvPr/>
        </p:nvSpPr>
        <p:spPr>
          <a:xfrm>
            <a:off x="526627" y="4941865"/>
            <a:ext cx="17750563" cy="5893667"/>
          </a:xfrm>
          <a:prstGeom prst="roundRect">
            <a:avLst>
              <a:gd name="adj" fmla="val 6932"/>
            </a:avLst>
          </a:prstGeom>
          <a:noFill/>
          <a:ln w="190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314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FD56287B-ACE7-426A-82E4-C639A52267F8}"/>
              </a:ext>
            </a:extLst>
          </p:cNvPr>
          <p:cNvSpPr/>
          <p:nvPr/>
        </p:nvSpPr>
        <p:spPr>
          <a:xfrm>
            <a:off x="526627" y="11150398"/>
            <a:ext cx="17750559" cy="2640694"/>
          </a:xfrm>
          <a:prstGeom prst="roundRect">
            <a:avLst>
              <a:gd name="adj" fmla="val 15116"/>
            </a:avLst>
          </a:prstGeom>
          <a:noFill/>
          <a:ln w="190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314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B7A954-4C4F-193B-6D3E-092D0F19295C}"/>
              </a:ext>
            </a:extLst>
          </p:cNvPr>
          <p:cNvSpPr txBox="1"/>
          <p:nvPr/>
        </p:nvSpPr>
        <p:spPr>
          <a:xfrm>
            <a:off x="1919692" y="24942772"/>
            <a:ext cx="368728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6000" b="1" i="1" dirty="0">
                <a:solidFill>
                  <a:schemeClr val="accent1">
                    <a:lumMod val="75000"/>
                  </a:schemeClr>
                </a:solidFill>
              </a:rPr>
              <a:t>المؤتمر الدولي </a:t>
            </a:r>
            <a:r>
              <a:rPr lang="en-US" sz="7200" b="1" i="1" baseline="30000" dirty="0">
                <a:solidFill>
                  <a:srgbClr val="FF0000"/>
                </a:solidFill>
              </a:rPr>
              <a:t>11</a:t>
            </a:r>
            <a:r>
              <a:rPr lang="ar-IQ" sz="6000" b="1" i="1" baseline="30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6000" b="1" i="1" baseline="30000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ar-IQ" sz="6000" b="1" i="1" dirty="0">
                <a:solidFill>
                  <a:schemeClr val="accent1">
                    <a:lumMod val="75000"/>
                  </a:schemeClr>
                </a:solidFill>
              </a:rPr>
              <a:t>التطورات في التعليم الصيدلاني والبحوث الصيدلانية    </a:t>
            </a:r>
            <a:r>
              <a:rPr lang="en-US" sz="6000" b="1" i="1" dirty="0">
                <a:solidFill>
                  <a:srgbClr val="FF0000"/>
                </a:solidFill>
              </a:rPr>
              <a:t>16</a:t>
            </a:r>
            <a:r>
              <a:rPr lang="ar-IQ" sz="6000" b="1" i="1" dirty="0">
                <a:solidFill>
                  <a:srgbClr val="FF0000"/>
                </a:solidFill>
              </a:rPr>
              <a:t> – </a:t>
            </a:r>
            <a:r>
              <a:rPr lang="en-US" sz="6000" b="1" i="1" dirty="0">
                <a:solidFill>
                  <a:srgbClr val="FF0000"/>
                </a:solidFill>
              </a:rPr>
              <a:t> 17</a:t>
            </a:r>
            <a:r>
              <a:rPr lang="ar-IQ" sz="6000" b="1" i="1" dirty="0">
                <a:solidFill>
                  <a:srgbClr val="FF0000"/>
                </a:solidFill>
              </a:rPr>
              <a:t> </a:t>
            </a:r>
            <a:r>
              <a:rPr lang="en-US" sz="6000" b="1" i="1" dirty="0">
                <a:solidFill>
                  <a:srgbClr val="FF0000"/>
                </a:solidFill>
              </a:rPr>
              <a:t>  </a:t>
            </a:r>
            <a:r>
              <a:rPr lang="ar-IQ" sz="6000" b="1" i="1" dirty="0">
                <a:solidFill>
                  <a:srgbClr val="FF0000"/>
                </a:solidFill>
              </a:rPr>
              <a:t>نيسان 2024</a:t>
            </a:r>
            <a:r>
              <a:rPr lang="ar-IQ" sz="6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6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7200" b="1" i="0" dirty="0">
                <a:solidFill>
                  <a:srgbClr val="FF0000"/>
                </a:solidFill>
                <a:effectLst/>
                <a:latin typeface="font-size:12.0pt;"/>
              </a:rPr>
              <a:t> </a:t>
            </a:r>
            <a:r>
              <a:rPr lang="en-US" sz="7200" b="1" i="0" baseline="30000" dirty="0">
                <a:solidFill>
                  <a:srgbClr val="FF0000"/>
                </a:solidFill>
                <a:effectLst/>
                <a:latin typeface="font-size:12.0pt;"/>
              </a:rPr>
              <a:t>11</a:t>
            </a:r>
            <a:r>
              <a:rPr lang="en-US" sz="7200" b="1" i="0" dirty="0">
                <a:solidFill>
                  <a:srgbClr val="FF0000"/>
                </a:solidFill>
                <a:effectLst/>
                <a:latin typeface="font-size:12.0pt;"/>
              </a:rPr>
              <a:t> </a:t>
            </a:r>
            <a:r>
              <a:rPr lang="en-US" sz="6600" b="1" i="0" u="sng" dirty="0">
                <a:solidFill>
                  <a:schemeClr val="accent1">
                    <a:lumMod val="75000"/>
                  </a:schemeClr>
                </a:solidFill>
                <a:effectLst/>
                <a:latin typeface="font-size:12.0pt;"/>
              </a:rPr>
              <a:t>International Conference – Update in Pharmacy Education and Research</a:t>
            </a:r>
            <a:r>
              <a:rPr lang="en-US" sz="6600" b="1" i="0" dirty="0">
                <a:solidFill>
                  <a:schemeClr val="accent1">
                    <a:lumMod val="75000"/>
                  </a:schemeClr>
                </a:solidFill>
                <a:effectLst/>
                <a:latin typeface="font-size:12.0pt;"/>
              </a:rPr>
              <a:t>   </a:t>
            </a:r>
            <a:r>
              <a:rPr lang="en-US" sz="6600" b="1" dirty="0">
                <a:solidFill>
                  <a:srgbClr val="FF0000"/>
                </a:solidFill>
                <a:latin typeface="font-size:12.0pt;"/>
                <a:cs typeface="Times New Roman" panose="02020603050405020304" pitchFamily="18" charset="0"/>
              </a:rPr>
              <a:t>17 – 16 </a:t>
            </a:r>
            <a:r>
              <a:rPr lang="en-US" sz="6600" b="1" i="1" dirty="0">
                <a:solidFill>
                  <a:srgbClr val="FF0000"/>
                </a:solidFill>
                <a:latin typeface="font-size:12.0pt;"/>
                <a:cs typeface="Times New Roman" panose="02020603050405020304" pitchFamily="18" charset="0"/>
              </a:rPr>
              <a:t>April 2024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97E81A-B018-478F-AA7F-92990C2236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348" y="175671"/>
            <a:ext cx="4853949" cy="39871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926873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600</TotalTime>
  <Words>44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font-size:12.0pt;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Ammar</dc:creator>
  <cp:lastModifiedBy>Assist. Prof .Dr.Salema Salman</cp:lastModifiedBy>
  <cp:revision>35</cp:revision>
  <dcterms:created xsi:type="dcterms:W3CDTF">2022-03-26T07:24:40Z</dcterms:created>
  <dcterms:modified xsi:type="dcterms:W3CDTF">2024-03-27T10:49:13Z</dcterms:modified>
</cp:coreProperties>
</file>